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1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1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5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87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774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1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48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57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049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3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88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5E85-18DB-417B-A1FA-A87AA38410A3}" type="datetimeFigureOut">
              <a:rPr lang="uk-UA" smtClean="0"/>
              <a:t>26.06.2012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052A-93F7-45F7-A018-AF5EED06CE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4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Фотоальбом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Шрамко</a:t>
            </a:r>
            <a:r>
              <a:rPr lang="uk-UA" dirty="0" smtClean="0"/>
              <a:t> </a:t>
            </a:r>
            <a:r>
              <a:rPr lang="uk-UA" dirty="0" err="1" smtClean="0"/>
              <a:t>Виталий</a:t>
            </a:r>
            <a:r>
              <a:rPr lang="uk-UA" dirty="0" smtClean="0"/>
              <a:t>, с. </a:t>
            </a:r>
            <a:r>
              <a:rPr lang="uk-UA" dirty="0" err="1" smtClean="0"/>
              <a:t>Коп</a:t>
            </a:r>
            <a:r>
              <a:rPr lang="ru-RU" dirty="0" err="1" smtClean="0"/>
              <a:t>ылье</a:t>
            </a:r>
            <a:r>
              <a:rPr lang="ru-RU" dirty="0" smtClean="0"/>
              <a:t>, Волынская обл.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06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35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45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52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11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43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0"/>
            <a:ext cx="8139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14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27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47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45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61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30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13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4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64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69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25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Екран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Фотоальбом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Olya</dc:creator>
  <cp:lastModifiedBy>Olya</cp:lastModifiedBy>
  <cp:revision>1</cp:revision>
  <dcterms:created xsi:type="dcterms:W3CDTF">2012-06-26T13:02:16Z</dcterms:created>
  <dcterms:modified xsi:type="dcterms:W3CDTF">2012-06-26T13:03:58Z</dcterms:modified>
</cp:coreProperties>
</file>